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1166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35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454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810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09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273630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123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6480719" cy="2448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МОЛИТВА </a:t>
            </a:r>
            <a:r>
              <a:rPr lang="en-US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МИЛОСЕРДНУ УВАГУ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1" y="1484784"/>
            <a:ext cx="7704856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зводжу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Тебе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небесах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пробуваєш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02433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412776"/>
            <a:ext cx="7920879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рабів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руки</a:t>
            </a:r>
            <a:r>
              <a:rPr lang="en-US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панів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невільниці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руки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пані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отак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Господа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Бога, аж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змилується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над нами,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молодими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працівниками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-баптистами!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02433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221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1" y="1484784"/>
            <a:ext cx="7704856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Помилуй нас, Господи, помилуй нас,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баптистів-благовісників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погорди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наситились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02433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25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1" y="1484784"/>
            <a:ext cx="7704856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Душа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наситилась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безпечних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наруги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пишних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погорди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!…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02433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lang="ru-RU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516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Экран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ПСАЛОМ 123</vt:lpstr>
      <vt:lpstr>ПСАЛОМ 123:1</vt:lpstr>
      <vt:lpstr>ПСАЛОМ 123:2</vt:lpstr>
      <vt:lpstr>ПСАЛОМ 123:3</vt:lpstr>
      <vt:lpstr>ПСАЛОМ 123:4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150</dc:title>
  <cp:lastModifiedBy>Admin</cp:lastModifiedBy>
  <cp:revision>6</cp:revision>
  <dcterms:modified xsi:type="dcterms:W3CDTF">2019-11-11T19:58:22Z</dcterms:modified>
</cp:coreProperties>
</file>